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2" r:id="rId9"/>
    <p:sldId id="265" r:id="rId10"/>
    <p:sldId id="266" r:id="rId11"/>
    <p:sldId id="269" r:id="rId12"/>
    <p:sldId id="270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64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1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/>
              <a:t>Сельскохозяйственные кооперативы</a:t>
            </a:r>
            <a:endParaRPr lang="ru-RU" sz="5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15369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r>
              <a:rPr lang="ru-RU" sz="3600" b="1" u="sng" dirty="0" smtClean="0"/>
              <a:t>Этапы создания кооператива: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000" b="1" dirty="0" smtClean="0"/>
              <a:t>- формирование инициативной группы и работа с потенциальными членами кооператива;</a:t>
            </a:r>
            <a:br>
              <a:rPr lang="ru-RU" sz="3000" b="1" dirty="0" smtClean="0"/>
            </a:br>
            <a:r>
              <a:rPr lang="ru-RU" sz="3000" b="1" dirty="0" smtClean="0"/>
              <a:t>- подготовка технико-экономического обоснования;</a:t>
            </a:r>
            <a:br>
              <a:rPr lang="ru-RU" sz="3000" b="1" dirty="0" smtClean="0"/>
            </a:br>
            <a:r>
              <a:rPr lang="ru-RU" sz="3000" b="1" dirty="0" smtClean="0"/>
              <a:t>- подготовка и проведение общего организационного собрания членов кооператива;</a:t>
            </a:r>
            <a:br>
              <a:rPr lang="ru-RU" sz="3000" b="1" dirty="0" smtClean="0"/>
            </a:br>
            <a:r>
              <a:rPr lang="ru-RU" sz="3000" b="1" dirty="0" smtClean="0"/>
              <a:t>-утверждение устава кооператива;</a:t>
            </a:r>
            <a:br>
              <a:rPr lang="ru-RU" sz="3000" b="1" dirty="0" smtClean="0"/>
            </a:br>
            <a:r>
              <a:rPr lang="ru-RU" sz="3000" b="1" dirty="0" smtClean="0"/>
              <a:t>- избирание органов управления кооперативом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3249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7663" y="414338"/>
            <a:ext cx="84486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myshared.ru/9/909093/slid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slide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Понятие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 descr="https://cf.ppt-online.org/files1/slide/l/L1bPlYe3IO9gCrF4ViMzNqhGysv2o0cxJfdkAtKRB/slide-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378" y="0"/>
            <a:ext cx="9396378" cy="7047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ельскохозяйственные кооперативы делятся на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98086"/>
            <a:ext cx="8929718" cy="517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486" y="1142984"/>
            <a:ext cx="88236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xn--e1aogju.xn--p1ai/upload/000/u1/1800/80354c5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266774" cy="6286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Сельскохозяйственные потребительские кооперативы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--</a:t>
            </a:r>
            <a:r>
              <a:rPr lang="ru-RU" b="1" u="sng" dirty="0" smtClean="0"/>
              <a:t>перерабатывающие</a:t>
            </a:r>
            <a:r>
              <a:rPr lang="ru-RU" dirty="0" smtClean="0"/>
              <a:t> - потребительские кооперативы, занимающиеся переработкой сельскохозяйственной продукции (производство мясных, рыбных и молочных продуктов, пиломатериалов и других);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b="1" u="sng" dirty="0" smtClean="0"/>
              <a:t>сбытовые (торговые) </a:t>
            </a:r>
            <a:r>
              <a:rPr lang="ru-RU" dirty="0" smtClean="0"/>
              <a:t>- осуществляют продажу продукции, а также ее хранение, сортировку, сушку, мойку, расфасовку, упаковку и транспортировку;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b="1" u="sng" dirty="0" smtClean="0"/>
              <a:t>обслуживающие</a:t>
            </a:r>
            <a:r>
              <a:rPr lang="ru-RU" dirty="0" smtClean="0"/>
              <a:t> - осуществляют механизированные, агрохимические, мелиоративные, транспортные, ремонтные, строительные работы, а также услуги по страхованию (страховые кооперативы), научно-производственному, правовому и финансовому консультированию, электрификации и другие работы и услуги;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b="1" u="sng" dirty="0" smtClean="0"/>
              <a:t>снабженческие</a:t>
            </a:r>
            <a:r>
              <a:rPr lang="ru-RU" dirty="0" smtClean="0"/>
              <a:t> – образуются в целях закупки и продажи средств производства, удобрений, известковых материалов, кормов, нефтепродуктов, оборудования, запасных частей, пестицидов, гербицидов и других химикатов, а также в целях закупки любых других товаров, необходимых для производства сельскохозяйственной продукции; тестирования и контроля качества закупаемой продукции; поставки семян, молодняка скота и птицы;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b="1" dirty="0" smtClean="0"/>
              <a:t>растениеводческие, животноводческие </a:t>
            </a:r>
            <a:r>
              <a:rPr lang="ru-RU" dirty="0" smtClean="0"/>
              <a:t>- образуются для оказания комплекса услуг по производству, переработке и сбыту продукции растениеводства и животноводства.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</Words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Сельскохозяйственные кооперативы</vt:lpstr>
      <vt:lpstr>Понятие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Этапы создания кооператива: - формирование инициативной группы и работа с потенциальными членами кооператива; - подготовка технико-экономического обоснования; - подготовка и проведение общего организационного собрания членов кооператива; -утверждение устава кооператива; - избирание органов управления кооперативом 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Сельскохозяйственные кооперативы</dc:title>
  <dc:creator>Александр</dc:creator>
  <cp:lastModifiedBy>Пользователь Windows</cp:lastModifiedBy>
  <cp:revision>12</cp:revision>
  <dcterms:created xsi:type="dcterms:W3CDTF">2019-10-21T14:43:03Z</dcterms:created>
  <dcterms:modified xsi:type="dcterms:W3CDTF">2019-10-21T16:14:09Z</dcterms:modified>
</cp:coreProperties>
</file>